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0104" r:id="rId4"/>
    <p:sldId id="2147479923" r:id="rId5"/>
    <p:sldId id="2147480006" r:id="rId6"/>
    <p:sldId id="2147482790" r:id="rId7"/>
    <p:sldId id="2147480044" r:id="rId8"/>
    <p:sldId id="2147480079" r:id="rId9"/>
    <p:sldId id="2147479971" r:id="rId10"/>
    <p:sldId id="2147482788" r:id="rId11"/>
    <p:sldId id="2147480056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Open Sans SemiBold" panose="020B0706030804020204" pitchFamily="34" charset="0"/>
      <p:bold r:id="rId19"/>
      <p:boldItalic r:id="rId20"/>
    </p:embeddedFont>
    <p:embeddedFont>
      <p:font typeface="Segoe Sans Text" pitchFamily="2" charset="0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11/8/2024 9:27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11/8/2024 9:27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8122215" cy="1923604"/>
          </a:xfrm>
        </p:spPr>
        <p:txBody>
          <a:bodyPr/>
          <a:lstStyle/>
          <a:p>
            <a: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Azure Health Checks</a:t>
            </a:r>
            <a:b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in .NET 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Steven Hook</a:t>
            </a: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Intro to Health Checks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Demo Several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dirty="0"/>
              <a:t>Lessons Learned and Takeaways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1107996"/>
          </a:xfrm>
        </p:spPr>
        <p:txBody>
          <a:bodyPr/>
          <a:lstStyle/>
          <a:p>
            <a:r>
              <a:rPr lang="en-US" dirty="0"/>
              <a:t>Azure is randomly shutting down my app services! I need to go to YouTube and let people like, follow and subscribe to my frustration.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Reasonable Person (probably)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First Impressions</a:t>
            </a:r>
          </a:p>
        </p:txBody>
      </p:sp>
      <p:pic>
        <p:nvPicPr>
          <p:cNvPr id="10" name="Picture Placeholder 5" descr="A parody image of a YouTube cover depicting the speaker ripping his hair out with the deceiving title &quot;Azure is SHUTTING DOWN&quot;. The subtitle in intentionally small print finishes the title sentence &quot;your App Services and not telling you&quot;. There is an Azure logo and a sparkle emoji hinting that AI is involved.">
            <a:extLst>
              <a:ext uri="{FF2B5EF4-FFF2-40B4-BE49-F238E27FC236}">
                <a16:creationId xmlns:a16="http://schemas.microsoft.com/office/drawing/2014/main" id="{8344C1C3-1DC1-9BAC-2BA4-171060326B2D}"/>
              </a:ext>
            </a:extLst>
          </p:cNvPr>
          <p:cNvPicPr>
            <a:picLocks/>
          </p:cNvPicPr>
          <p:nvPr/>
        </p:nvPicPr>
        <p:blipFill>
          <a:blip r:embed="rId2"/>
          <a:srcRect t="1357" b="1357"/>
          <a:stretch/>
        </p:blipFill>
        <p:spPr>
          <a:xfrm>
            <a:off x="6868906" y="2154171"/>
            <a:ext cx="4550228" cy="2549658"/>
          </a:xfrm>
          <a:prstGeom prst="rect">
            <a:avLst/>
          </a:prstGeom>
          <a:noFill/>
          <a:ln w="25400" cap="rnd">
            <a:gradFill flip="none" rotWithShape="1"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  <a:tileRect/>
            </a:gradFill>
            <a:round/>
          </a:ln>
        </p:spPr>
      </p:pic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9D627-A695-799B-B817-E961A1AD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EAFC8-0D6C-412D-192A-8EF42105B3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1661993"/>
          </a:xfrm>
        </p:spPr>
        <p:txBody>
          <a:bodyPr/>
          <a:lstStyle/>
          <a:p>
            <a:r>
              <a:rPr lang="en-US" dirty="0"/>
              <a:t>Azure’s Health Check goals may differ from your expectations. Azure does a great job of explaining all the different ways you can use the feature and what happens when health checks start failing.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C7DAD-38B4-B18F-D028-943FE38713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611496"/>
            <a:ext cx="4451089" cy="184666"/>
          </a:xfrm>
        </p:spPr>
        <p:txBody>
          <a:bodyPr/>
          <a:lstStyle/>
          <a:p>
            <a:r>
              <a:rPr lang="en-US" dirty="0"/>
              <a:t>Steven Hook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943E7-BD0C-7E0D-DEF3-6D7B1E64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After using Health Checks in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36931-D364-CD4B-45CD-F599A12E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8087" y="2126411"/>
            <a:ext cx="4611243" cy="45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6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723019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Health Check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with lessons learned</a:t>
            </a:r>
          </a:p>
        </p:txBody>
      </p:sp>
      <p:pic>
        <p:nvPicPr>
          <p:cNvPr id="6" name="Picture Placeholder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E883179E-F37E-8EB2-A6C1-21C25A8AAD5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 dirty="0"/>
              <a:t>Load Balanced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369332"/>
          </a:xfrm>
        </p:spPr>
        <p:txBody>
          <a:bodyPr/>
          <a:lstStyle/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dirty="0"/>
              <a:t>After 10 failed checks the app is removed from the load balancer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dirty="0"/>
              <a:t>Ensure your App Service Plan is scaled to more than 1 instance to benefit from health checks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 dirty="0"/>
              <a:t>New Instance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 dirty="0"/>
              <a:t>After 1 hour of failed checks the app may be re-provisioned to a new instance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 dirty="0"/>
              <a:t>Define Degraded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dirty="0"/>
              <a:t>Return “Degraded” for checks that are not critical to the overall health of the app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 dirty="0"/>
              <a:t>Define Unhealthy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pPr marR="0" lvl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tabLst/>
            </a:pPr>
            <a:r>
              <a:rPr lang="en-US" dirty="0"/>
              <a:t>Only create checks that return “Unhealthy” if you feel restarting the app will correct the problem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 dirty="0"/>
              <a:t>Do Not Retry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369332"/>
          </a:xfrm>
        </p:spPr>
        <p:txBody>
          <a:bodyPr/>
          <a:lstStyle/>
          <a:p>
            <a:r>
              <a:rPr lang="en-US" dirty="0"/>
              <a:t>Do not retry HTTP calls in a health check</a:t>
            </a:r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Additional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/>
              <a:t>Advanced Extras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Essentials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2231380"/>
          </a:xfrm>
        </p:spPr>
        <p:txBody>
          <a:bodyPr/>
          <a:lstStyle/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Basic health checks only verify your app is ready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.NET Health Checks and Azure Health Checks are different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Use database checks if your app cannot function without that database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It is not recommended that you write your own database queries to check availability. Use a SELECT 1 query instead.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Do not health check code that is not yours. Consider returning “Degraded” for failed external checks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862048"/>
          </a:xfrm>
        </p:spPr>
        <p:txBody>
          <a:bodyPr/>
          <a:lstStyle/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 Service Slots do health checks too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Monitor with App Insights, Dashboarding and Alerting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At most, one instance will be replaced per hour, with a maximum of three instances per day per App Service Plan.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Custom publishers let you control delay and period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Use predicate filtering to separate health checks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You can use dependency injection in your health checks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369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Segoe Sans Text</vt:lpstr>
      <vt:lpstr>Wingdings</vt:lpstr>
      <vt:lpstr>Segoe UI</vt:lpstr>
      <vt:lpstr>Open Sans</vt:lpstr>
      <vt:lpstr>Arial</vt:lpstr>
      <vt:lpstr>Open Sans SemiBold</vt:lpstr>
      <vt:lpstr>Azure 2023 Template</vt:lpstr>
      <vt:lpstr>Azure Health Checks in .NET 9</vt:lpstr>
      <vt:lpstr>Agenda</vt:lpstr>
      <vt:lpstr>First Impressions</vt:lpstr>
      <vt:lpstr>After using Health Checks in Production</vt:lpstr>
      <vt:lpstr>Demo: Health Check Approaches</vt:lpstr>
      <vt:lpstr>Lessons Learned</vt:lpstr>
      <vt:lpstr>Additional Takeaways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2024-11-08T21:12:39Z</dcterms:modified>
  <cp:category/>
</cp:coreProperties>
</file>